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Offline </a:t>
            </a:r>
            <a:r>
              <a:rPr lang="en-GB"/>
              <a:t>Donations</a:t>
            </a:r>
            <a:endParaRPr/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 to add them to your page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09536"/>
            <a:ext cx="9143998" cy="4633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Shape 62"/>
          <p:cNvPicPr preferRelativeResize="0"/>
          <p:nvPr/>
        </p:nvPicPr>
        <p:blipFill rotWithShape="1">
          <a:blip r:embed="rId3">
            <a:alphaModFix/>
          </a:blip>
          <a:srcRect b="0" l="0" r="950" t="0"/>
          <a:stretch/>
        </p:blipFill>
        <p:spPr>
          <a:xfrm>
            <a:off x="0" y="335650"/>
            <a:ext cx="9144001" cy="4853779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Shape 63"/>
          <p:cNvSpPr txBox="1"/>
          <p:nvPr/>
        </p:nvSpPr>
        <p:spPr>
          <a:xfrm>
            <a:off x="416675" y="0"/>
            <a:ext cx="5430300" cy="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Go to www.charitycheckout.co.uk</a:t>
            </a:r>
            <a:endParaRPr/>
          </a:p>
        </p:txBody>
      </p:sp>
      <p:sp>
        <p:nvSpPr>
          <p:cNvPr id="64" name="Shape 64"/>
          <p:cNvSpPr/>
          <p:nvPr/>
        </p:nvSpPr>
        <p:spPr>
          <a:xfrm>
            <a:off x="7506925" y="976775"/>
            <a:ext cx="423600" cy="3210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Shape 65"/>
          <p:cNvSpPr txBox="1"/>
          <p:nvPr/>
        </p:nvSpPr>
        <p:spPr>
          <a:xfrm>
            <a:off x="6844350" y="1618850"/>
            <a:ext cx="1830600" cy="13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You can log into your back office and access all your fundraising page and donation information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6" name="Shape 66"/>
          <p:cNvSpPr/>
          <p:nvPr/>
        </p:nvSpPr>
        <p:spPr>
          <a:xfrm>
            <a:off x="7619575" y="1379800"/>
            <a:ext cx="198300" cy="321000"/>
          </a:xfrm>
          <a:prstGeom prst="upArrow">
            <a:avLst>
              <a:gd fmla="val 50000" name="adj1"/>
              <a:gd fmla="val 50000" name="adj2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21344"/>
            <a:ext cx="9144001" cy="4822162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Shape 74"/>
          <p:cNvSpPr txBox="1"/>
          <p:nvPr/>
        </p:nvSpPr>
        <p:spPr>
          <a:xfrm>
            <a:off x="6618925" y="1632525"/>
            <a:ext cx="2213400" cy="24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If you used facebook, twitter or google to log in when you created your fundraising page, do use the same again.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If you can’t remember your password, you can use the ‘Forgot your password?’ click through</a:t>
            </a: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3729550" y="3497300"/>
            <a:ext cx="2875800" cy="1161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Shape 76"/>
          <p:cNvSpPr/>
          <p:nvPr/>
        </p:nvSpPr>
        <p:spPr>
          <a:xfrm>
            <a:off x="5812900" y="2345025"/>
            <a:ext cx="849300" cy="1161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21344"/>
            <a:ext cx="9144001" cy="4822162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Shape 84"/>
          <p:cNvSpPr txBox="1"/>
          <p:nvPr/>
        </p:nvSpPr>
        <p:spPr>
          <a:xfrm>
            <a:off x="4644850" y="1707675"/>
            <a:ext cx="3763800" cy="18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Once in your back office, go to ‘Manage’ and select ‘My Fundraising Pages’ </a:t>
            </a:r>
            <a:endParaRPr/>
          </a:p>
        </p:txBody>
      </p:sp>
      <p:sp>
        <p:nvSpPr>
          <p:cNvPr id="85" name="Shape 85"/>
          <p:cNvSpPr/>
          <p:nvPr/>
        </p:nvSpPr>
        <p:spPr>
          <a:xfrm>
            <a:off x="1632525" y="1263675"/>
            <a:ext cx="833400" cy="2391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11804"/>
            <a:ext cx="9144001" cy="483169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/>
          <p:nvPr/>
        </p:nvSpPr>
        <p:spPr>
          <a:xfrm>
            <a:off x="5512350" y="3633925"/>
            <a:ext cx="3176400" cy="10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Shape 94"/>
          <p:cNvSpPr/>
          <p:nvPr/>
        </p:nvSpPr>
        <p:spPr>
          <a:xfrm>
            <a:off x="7465900" y="3148950"/>
            <a:ext cx="321000" cy="2391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Shape 95"/>
          <p:cNvSpPr txBox="1"/>
          <p:nvPr/>
        </p:nvSpPr>
        <p:spPr>
          <a:xfrm>
            <a:off x="1127075" y="3661250"/>
            <a:ext cx="7056000" cy="12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Here you can see all your previous fundraising pages. </a:t>
            </a:r>
            <a:r>
              <a:rPr lang="en-GB"/>
              <a:t>I am going to use the lower page as my test. As you can see I have raised £0.00 on my page currently.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Click on the cog, to amend your pages or add in offline donations</a:t>
            </a:r>
            <a:endParaRPr>
              <a:solidFill>
                <a:schemeClr val="dk1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30859"/>
            <a:ext cx="9144001" cy="481263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 txBox="1"/>
          <p:nvPr/>
        </p:nvSpPr>
        <p:spPr>
          <a:xfrm>
            <a:off x="6120275" y="3538300"/>
            <a:ext cx="2308800" cy="14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When you click on the cog, you will be asked what you want to do. Click ‘Offline donation’</a:t>
            </a:r>
            <a:endParaRPr/>
          </a:p>
        </p:txBody>
      </p:sp>
      <p:sp>
        <p:nvSpPr>
          <p:cNvPr id="104" name="Shape 104"/>
          <p:cNvSpPr/>
          <p:nvPr/>
        </p:nvSpPr>
        <p:spPr>
          <a:xfrm>
            <a:off x="6823800" y="2816300"/>
            <a:ext cx="751500" cy="1434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Shape 105"/>
          <p:cNvSpPr txBox="1"/>
          <p:nvPr/>
        </p:nvSpPr>
        <p:spPr>
          <a:xfrm>
            <a:off x="2021875" y="3934475"/>
            <a:ext cx="39345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49939"/>
            <a:ext cx="9144001" cy="4793572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/>
          <p:nvPr/>
        </p:nvSpPr>
        <p:spPr>
          <a:xfrm>
            <a:off x="3627075" y="2713825"/>
            <a:ext cx="1810200" cy="2028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Shape 114"/>
          <p:cNvSpPr txBox="1"/>
          <p:nvPr/>
        </p:nvSpPr>
        <p:spPr>
          <a:xfrm>
            <a:off x="5150325" y="3606600"/>
            <a:ext cx="2725500" cy="11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Here you can add in the value of the cash you have collected but want to show on your online page.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35642"/>
            <a:ext cx="9144001" cy="4807867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 txBox="1"/>
          <p:nvPr/>
        </p:nvSpPr>
        <p:spPr>
          <a:xfrm>
            <a:off x="4788300" y="3832000"/>
            <a:ext cx="2670900" cy="7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Once the value is added, click ‘Add to page’</a:t>
            </a:r>
            <a:endParaRPr/>
          </a:p>
        </p:txBody>
      </p:sp>
      <p:sp>
        <p:nvSpPr>
          <p:cNvPr id="123" name="Shape 123"/>
          <p:cNvSpPr/>
          <p:nvPr/>
        </p:nvSpPr>
        <p:spPr>
          <a:xfrm>
            <a:off x="4815625" y="2959725"/>
            <a:ext cx="525900" cy="2028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5434"/>
            <a:ext cx="9144001" cy="4812632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 txBox="1"/>
          <p:nvPr/>
        </p:nvSpPr>
        <p:spPr>
          <a:xfrm>
            <a:off x="1324050" y="3613425"/>
            <a:ext cx="6495900" cy="8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 can now see that my value raised has increased, and this will be reflected on my public fundraising page too.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